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ru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4355" initials="4" lastIdx="1" clrIdx="0">
    <p:extLst>
      <p:ext uri="{19B8F6BF-5375-455C-9EA6-DF929625EA0E}">
        <p15:presenceInfo xmlns:p15="http://schemas.microsoft.com/office/powerpoint/2012/main" userId="4355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188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B001D-D640-4665-B100-DEFF610BD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8C9888-A776-4B2B-B800-D3720B771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528573-1EA2-464A-A7E2-96FC82E15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75E9-AD0C-40A5-BFD9-70759BA1EE5C}" type="datetimeFigureOut">
              <a:rPr lang="ru-BY" smtClean="0"/>
              <a:t>08.11.2020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9991A9-690C-4954-AA73-369B2E236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CB13E2-EA88-45D6-8F28-ECB47F2B4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1D2D-17C3-4829-A3CB-981385C3EDC0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068700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66D33-3E7C-4854-9BC8-4AD72C377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D563B5-A454-43E1-820D-FE50F8C2F8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068291-3F34-4DDD-B608-357329F54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75E9-AD0C-40A5-BFD9-70759BA1EE5C}" type="datetimeFigureOut">
              <a:rPr lang="ru-BY" smtClean="0"/>
              <a:t>08.11.2020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B690DE-EC7D-4A15-B36E-FE255E46D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543EA0-5E39-4DBE-B061-26C8E6835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1D2D-17C3-4829-A3CB-981385C3EDC0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23942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1A0125C-9B86-4BA4-BA36-91304D2193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44A7CA-11F6-4685-B03C-5B33203FA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27C0FD-AD3F-47B1-BFBC-9F9B108B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75E9-AD0C-40A5-BFD9-70759BA1EE5C}" type="datetimeFigureOut">
              <a:rPr lang="ru-BY" smtClean="0"/>
              <a:t>08.11.2020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B52306-D424-434B-A560-DA310DFF0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821545-4A0D-466E-8790-1FDF88936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1D2D-17C3-4829-A3CB-981385C3EDC0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55234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3D230-5DBB-43C1-A56D-23F5617CE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5C47B5-C2BC-430F-A3EB-AEB54E1D5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0118C2-5834-4F01-BDA1-16586C6B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75E9-AD0C-40A5-BFD9-70759BA1EE5C}" type="datetimeFigureOut">
              <a:rPr lang="ru-BY" smtClean="0"/>
              <a:t>08.11.2020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036021-E8D6-4BD7-A39F-D62E0D9A3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C62BD2-F0D9-415D-AD74-04440E770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1D2D-17C3-4829-A3CB-981385C3EDC0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34089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28DDA2-41A4-4BBB-BBF9-FDA80047C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329400-68F0-43CA-8677-858CABEC8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317799-022E-4355-8009-2EF084008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75E9-AD0C-40A5-BFD9-70759BA1EE5C}" type="datetimeFigureOut">
              <a:rPr lang="ru-BY" smtClean="0"/>
              <a:t>08.11.2020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4F3B26-0958-4AD7-93CB-4038BB9BF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781388-D389-40BB-90A3-BF244F5F3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1D2D-17C3-4829-A3CB-981385C3EDC0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76998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A5553-CA02-47D3-BB36-83FF9710E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F6474A-490E-4EE0-AD01-E977549E57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A30CAC-E72C-4394-A619-23DE7107A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ADC352-C57E-4630-A111-B31F5B3D8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75E9-AD0C-40A5-BFD9-70759BA1EE5C}" type="datetimeFigureOut">
              <a:rPr lang="ru-BY" smtClean="0"/>
              <a:t>08.11.2020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FA310D-AE81-4937-8150-AE3892B36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CCFBB2-4814-4D31-A40C-60E1D10E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1D2D-17C3-4829-A3CB-981385C3EDC0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496296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B8CAB-89C3-4912-9584-752E61726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D0F571-2FBA-4460-9C2B-6EC2C92DB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1E8312-C99D-4DD2-B113-5B64A3651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E5EE3F-E425-432C-8D39-F996EC4FEA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19F239C-30FD-4649-9284-8C5B30501E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D4129BC-2694-4CCA-9095-432A0AB3C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75E9-AD0C-40A5-BFD9-70759BA1EE5C}" type="datetimeFigureOut">
              <a:rPr lang="ru-BY" smtClean="0"/>
              <a:t>08.11.2020</a:t>
            </a:fld>
            <a:endParaRPr lang="ru-BY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4B7A793-DA9D-402B-9E3D-CC800093F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F65B2E8-2AB0-4D4D-A2E5-FC3A96617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1D2D-17C3-4829-A3CB-981385C3EDC0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45852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FCA57-66B2-49C0-BFBA-B1DB42822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0009DF-8624-4088-B5FE-AE5EABB08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75E9-AD0C-40A5-BFD9-70759BA1EE5C}" type="datetimeFigureOut">
              <a:rPr lang="ru-BY" smtClean="0"/>
              <a:t>08.11.2020</a:t>
            </a:fld>
            <a:endParaRPr lang="ru-BY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EDDD8CB-8A6E-468F-9EE8-D3FC5FB68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9A896EA-5035-4539-91B2-6609E7E2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1D2D-17C3-4829-A3CB-981385C3EDC0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034245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C5D9444-13EA-4587-A62C-4ACD8E2AD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75E9-AD0C-40A5-BFD9-70759BA1EE5C}" type="datetimeFigureOut">
              <a:rPr lang="ru-BY" smtClean="0"/>
              <a:t>08.11.2020</a:t>
            </a:fld>
            <a:endParaRPr lang="ru-BY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91BA9D0-759F-44B6-81E1-D2CADFFE7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479929-90C4-491E-8680-23E830A2E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1D2D-17C3-4829-A3CB-981385C3EDC0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783690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8A6397-B314-4443-BDDB-AA3C6CFFC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1C6697-E4A3-4D38-A3BB-E8C2CEF2D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9450C7-7F5D-406A-9013-5A383F6B8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D890CE-14B8-44A7-AA74-832EA5343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75E9-AD0C-40A5-BFD9-70759BA1EE5C}" type="datetimeFigureOut">
              <a:rPr lang="ru-BY" smtClean="0"/>
              <a:t>08.11.2020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449B21-8113-4FED-8089-F7266FCC8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8DE09A-4D26-4398-9B64-1259689C1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1D2D-17C3-4829-A3CB-981385C3EDC0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434345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7E92D-72D1-4126-8C92-BA39DAFF7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CF37DB3-FEAF-4CFB-83E1-A63DB86E07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17036C-EFB1-48B6-B82C-00160DFE94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DB0D08-3EE1-41A6-97D5-7D76984A4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75E9-AD0C-40A5-BFD9-70759BA1EE5C}" type="datetimeFigureOut">
              <a:rPr lang="ru-BY" smtClean="0"/>
              <a:t>08.11.2020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F0B798-FC71-45D6-A44F-CF76A1931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E37D90-7384-4E7D-8914-DDFB3A43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1D2D-17C3-4829-A3CB-981385C3EDC0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481972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984C9B-9B3B-4649-8C8D-100CFA87B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36B335-7DB5-4F9B-9880-B7579E31B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0B2038-0ABE-4F94-8792-8E259C1638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475E9-AD0C-40A5-BFD9-70759BA1EE5C}" type="datetimeFigureOut">
              <a:rPr lang="ru-BY" smtClean="0"/>
              <a:t>08.11.2020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E9D1F6-3CDC-48BA-9655-6B1CEFE68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349C44-15C1-48E4-BB3D-2569CBB0A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A1D2D-17C3-4829-A3CB-981385C3EDC0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36288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766B3-1BBB-42B8-8E6E-669EEEF4B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100" y="2629067"/>
            <a:ext cx="11556695" cy="1758795"/>
          </a:xfrm>
        </p:spPr>
        <p:txBody>
          <a:bodyPr anchor="b">
            <a:normAutofit/>
          </a:bodyPr>
          <a:lstStyle/>
          <a:p>
            <a:r>
              <a:rPr lang="ru-RU" sz="5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Установка счётчика КУЛЬТУРА.РФ на сайт МКУК ПЦБС</a:t>
            </a:r>
            <a:endParaRPr lang="ru-BY" sz="5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2F38C5-A380-4AAB-9CE8-040615267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91" y="6210382"/>
            <a:ext cx="4774603" cy="43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60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86CCD4-E39B-4B2A-BD6B-A977E0410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436"/>
            <a:ext cx="12192000" cy="59620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8A9806-A75A-46A7-A488-4E00DEDD5C9B}"/>
              </a:ext>
            </a:extLst>
          </p:cNvPr>
          <p:cNvSpPr txBox="1"/>
          <p:nvPr/>
        </p:nvSpPr>
        <p:spPr>
          <a:xfrm>
            <a:off x="692791" y="293614"/>
            <a:ext cx="10806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Скопируйте </a:t>
            </a: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DNS-</a:t>
            </a:r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запись</a:t>
            </a:r>
            <a:endParaRPr lang="ru-BY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372C446D-6A26-44FF-92CF-D3FA999F4B9D}"/>
              </a:ext>
            </a:extLst>
          </p:cNvPr>
          <p:cNvSpPr/>
          <p:nvPr/>
        </p:nvSpPr>
        <p:spPr>
          <a:xfrm>
            <a:off x="4152122" y="4338734"/>
            <a:ext cx="1838131" cy="6438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13053718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04ECED1-F1A9-45D7-89A8-01EB185E6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1016"/>
            <a:ext cx="12192372" cy="70072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55CFD2-C50E-413E-AD02-518B00AFBCB4}"/>
              </a:ext>
            </a:extLst>
          </p:cNvPr>
          <p:cNvSpPr txBox="1"/>
          <p:nvPr/>
        </p:nvSpPr>
        <p:spPr>
          <a:xfrm>
            <a:off x="692791" y="293614"/>
            <a:ext cx="10806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Перейдите в «Домены и </a:t>
            </a:r>
            <a:r>
              <a:rPr lang="ru-RU" sz="32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поддомены</a:t>
            </a:r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  <a:endParaRPr lang="ru-BY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35F060C9-D597-49DA-A936-D80FC366D48B}"/>
              </a:ext>
            </a:extLst>
          </p:cNvPr>
          <p:cNvSpPr/>
          <p:nvPr/>
        </p:nvSpPr>
        <p:spPr>
          <a:xfrm>
            <a:off x="2444620" y="1418253"/>
            <a:ext cx="1754156" cy="5878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4441554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9AC6302-9515-4C6A-ABD6-250011F2B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7561"/>
            <a:ext cx="12191999" cy="73806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2A869B-C37E-4B1E-A85D-6BA9F04BE007}"/>
              </a:ext>
            </a:extLst>
          </p:cNvPr>
          <p:cNvSpPr txBox="1"/>
          <p:nvPr/>
        </p:nvSpPr>
        <p:spPr>
          <a:xfrm>
            <a:off x="692791" y="293614"/>
            <a:ext cx="10806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Нажмите «Настройки </a:t>
            </a: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DNS</a:t>
            </a:r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  <a:endParaRPr lang="ru-BY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B8F94198-B1D5-44F5-A4E4-DDC42BB0B3E5}"/>
              </a:ext>
            </a:extLst>
          </p:cNvPr>
          <p:cNvCxnSpPr/>
          <p:nvPr/>
        </p:nvCxnSpPr>
        <p:spPr>
          <a:xfrm flipH="1">
            <a:off x="9778482" y="3247053"/>
            <a:ext cx="1362269" cy="111967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88863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B43271-DC17-4CDB-BA9A-2C6D89FAFABB}"/>
              </a:ext>
            </a:extLst>
          </p:cNvPr>
          <p:cNvSpPr txBox="1"/>
          <p:nvPr/>
        </p:nvSpPr>
        <p:spPr>
          <a:xfrm>
            <a:off x="692791" y="190973"/>
            <a:ext cx="10806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Далее – «Добавить </a:t>
            </a: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DNS</a:t>
            </a:r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-запись» → «</a:t>
            </a: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TXT</a:t>
            </a:r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  <a:endParaRPr lang="ru-BY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7DB399A-9138-4B98-87E7-653F8834C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7051"/>
            <a:ext cx="12192000" cy="7397578"/>
          </a:xfrm>
          <a:prstGeom prst="rect">
            <a:avLst/>
          </a:prstGeom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DDF04C47-282F-4245-B6F8-16D8D26BD5A4}"/>
              </a:ext>
            </a:extLst>
          </p:cNvPr>
          <p:cNvCxnSpPr/>
          <p:nvPr/>
        </p:nvCxnSpPr>
        <p:spPr>
          <a:xfrm flipH="1">
            <a:off x="10030408" y="2006082"/>
            <a:ext cx="867747" cy="46653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9DAB0712-8907-4583-BAB5-42F20387C3DB}"/>
              </a:ext>
            </a:extLst>
          </p:cNvPr>
          <p:cNvCxnSpPr>
            <a:cxnSpLocks/>
          </p:cNvCxnSpPr>
          <p:nvPr/>
        </p:nvCxnSpPr>
        <p:spPr>
          <a:xfrm flipH="1">
            <a:off x="10030409" y="3686756"/>
            <a:ext cx="1035697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3047E1-C9BD-4857-B5E4-84A1BEA05409}"/>
              </a:ext>
            </a:extLst>
          </p:cNvPr>
          <p:cNvSpPr txBox="1"/>
          <p:nvPr/>
        </p:nvSpPr>
        <p:spPr>
          <a:xfrm>
            <a:off x="10892719" y="1630338"/>
            <a:ext cx="541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ru-BY" sz="36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FCE751-57C7-4451-A228-90CC035A0CF8}"/>
              </a:ext>
            </a:extLst>
          </p:cNvPr>
          <p:cNvSpPr txBox="1"/>
          <p:nvPr/>
        </p:nvSpPr>
        <p:spPr>
          <a:xfrm>
            <a:off x="11066106" y="3363590"/>
            <a:ext cx="541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ru-BY" sz="36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10936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0BDB81-64D5-4408-BDA8-30B02BB00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75"/>
            <a:ext cx="12191999" cy="82685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1539F3-5E6F-4DE8-9018-2004153E070F}"/>
              </a:ext>
            </a:extLst>
          </p:cNvPr>
          <p:cNvSpPr txBox="1"/>
          <p:nvPr/>
        </p:nvSpPr>
        <p:spPr>
          <a:xfrm>
            <a:off x="1800416" y="1236001"/>
            <a:ext cx="8591168" cy="107721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254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Вставьте скопированную </a:t>
            </a: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DNS-</a:t>
            </a:r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запись и нажмите «Добавить»</a:t>
            </a:r>
            <a:endParaRPr lang="ru-BY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E04C21E-CBC4-475D-BE69-E2D7C40768BC}"/>
              </a:ext>
            </a:extLst>
          </p:cNvPr>
          <p:cNvCxnSpPr/>
          <p:nvPr/>
        </p:nvCxnSpPr>
        <p:spPr>
          <a:xfrm>
            <a:off x="4909930" y="4552122"/>
            <a:ext cx="21667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>
            <a:extLst>
              <a:ext uri="{FF2B5EF4-FFF2-40B4-BE49-F238E27FC236}">
                <a16:creationId xmlns:a16="http://schemas.microsoft.com/office/drawing/2014/main" id="{2E9480A2-3106-48DC-98BB-8843562FEFA1}"/>
              </a:ext>
            </a:extLst>
          </p:cNvPr>
          <p:cNvSpPr/>
          <p:nvPr/>
        </p:nvSpPr>
        <p:spPr>
          <a:xfrm>
            <a:off x="4686300" y="5314950"/>
            <a:ext cx="1590675" cy="8476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84436525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86CCD4-E39B-4B2A-BD6B-A977E0410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436"/>
            <a:ext cx="12192000" cy="59620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8A9806-A75A-46A7-A488-4E00DEDD5C9B}"/>
              </a:ext>
            </a:extLst>
          </p:cNvPr>
          <p:cNvSpPr txBox="1"/>
          <p:nvPr/>
        </p:nvSpPr>
        <p:spPr>
          <a:xfrm>
            <a:off x="692791" y="293614"/>
            <a:ext cx="10806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Нажмите кнопку «Проверить»</a:t>
            </a:r>
            <a:endParaRPr lang="ru-BY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372C446D-6A26-44FF-92CF-D3FA999F4B9D}"/>
              </a:ext>
            </a:extLst>
          </p:cNvPr>
          <p:cNvSpPr/>
          <p:nvPr/>
        </p:nvSpPr>
        <p:spPr>
          <a:xfrm>
            <a:off x="6896100" y="4814984"/>
            <a:ext cx="1114425" cy="6438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4033213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138EFE-4E59-4B69-A6B1-7C645E79C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778"/>
            <a:ext cx="12192000" cy="59932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A28097-5A1E-4CFD-9CB0-14B44E99124B}"/>
              </a:ext>
            </a:extLst>
          </p:cNvPr>
          <p:cNvSpPr txBox="1"/>
          <p:nvPr/>
        </p:nvSpPr>
        <p:spPr>
          <a:xfrm>
            <a:off x="692790" y="150739"/>
            <a:ext cx="10806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Получаем такое уведомление</a:t>
            </a:r>
            <a:endParaRPr lang="ru-BY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810E161-8686-4769-A011-979264B6A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429" y="4845416"/>
            <a:ext cx="5191619" cy="1147806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D09387D5-C0C0-4798-9AE6-CC476B99A310}"/>
              </a:ext>
            </a:extLst>
          </p:cNvPr>
          <p:cNvCxnSpPr>
            <a:cxnSpLocks/>
          </p:cNvCxnSpPr>
          <p:nvPr/>
        </p:nvCxnSpPr>
        <p:spPr>
          <a:xfrm flipH="1" flipV="1">
            <a:off x="9191625" y="6076950"/>
            <a:ext cx="952502" cy="438151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73900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F8D984-2BA9-4AE4-9E07-1AA32E946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2970"/>
            <a:ext cx="12192000" cy="59771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260B91-D1F0-4646-9B6C-212F2B665445}"/>
              </a:ext>
            </a:extLst>
          </p:cNvPr>
          <p:cNvSpPr txBox="1"/>
          <p:nvPr/>
        </p:nvSpPr>
        <p:spPr>
          <a:xfrm>
            <a:off x="692791" y="237628"/>
            <a:ext cx="10806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Выберите «Код счётчика»</a:t>
            </a:r>
            <a:endParaRPr lang="ru-BY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DF5F6C6C-0363-470D-A67D-3C46E7479998}"/>
              </a:ext>
            </a:extLst>
          </p:cNvPr>
          <p:cNvCxnSpPr/>
          <p:nvPr/>
        </p:nvCxnSpPr>
        <p:spPr>
          <a:xfrm>
            <a:off x="9321282" y="1474237"/>
            <a:ext cx="0" cy="83975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>
            <a:extLst>
              <a:ext uri="{FF2B5EF4-FFF2-40B4-BE49-F238E27FC236}">
                <a16:creationId xmlns:a16="http://schemas.microsoft.com/office/drawing/2014/main" id="{B191048F-B359-4D9C-BF4B-240B0D2ADC22}"/>
              </a:ext>
            </a:extLst>
          </p:cNvPr>
          <p:cNvSpPr/>
          <p:nvPr/>
        </p:nvSpPr>
        <p:spPr>
          <a:xfrm>
            <a:off x="8005666" y="2495945"/>
            <a:ext cx="1660849" cy="1455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EFF627A-19D0-4A34-B7FF-A2B23C9FE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426" y="3758576"/>
            <a:ext cx="2640037" cy="2427621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C5D8836D-0AB7-4358-BFC6-3D6288A3BE38}"/>
              </a:ext>
            </a:extLst>
          </p:cNvPr>
          <p:cNvCxnSpPr>
            <a:cxnSpLocks/>
          </p:cNvCxnSpPr>
          <p:nvPr/>
        </p:nvCxnSpPr>
        <p:spPr>
          <a:xfrm flipH="1">
            <a:off x="7119258" y="3758576"/>
            <a:ext cx="1045028" cy="10093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D7E0A4E7-ED06-4475-967B-0F8D182C4130}"/>
              </a:ext>
            </a:extLst>
          </p:cNvPr>
          <p:cNvCxnSpPr/>
          <p:nvPr/>
        </p:nvCxnSpPr>
        <p:spPr>
          <a:xfrm>
            <a:off x="4488025" y="4385388"/>
            <a:ext cx="17541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02815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1918E6-188F-4E65-BF30-1521CA9A9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637"/>
            <a:ext cx="12192000" cy="59143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A46F4D-5412-4802-9AA1-246245A4EE88}"/>
              </a:ext>
            </a:extLst>
          </p:cNvPr>
          <p:cNvSpPr txBox="1"/>
          <p:nvPr/>
        </p:nvSpPr>
        <p:spPr>
          <a:xfrm>
            <a:off x="692791" y="237628"/>
            <a:ext cx="10806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Скопируйте код</a:t>
            </a:r>
            <a:endParaRPr lang="ru-BY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9E435810-6A94-44A7-BFA3-8DCE6110A79D}"/>
              </a:ext>
            </a:extLst>
          </p:cNvPr>
          <p:cNvSpPr/>
          <p:nvPr/>
        </p:nvSpPr>
        <p:spPr>
          <a:xfrm>
            <a:off x="5999584" y="4171171"/>
            <a:ext cx="1982949" cy="6438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05524395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6E500C8-317D-48E4-90B0-3C8DD18A7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2858"/>
            <a:ext cx="12192000" cy="59906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B8E9D6-E43D-456A-9355-8BB89F42EF07}"/>
              </a:ext>
            </a:extLst>
          </p:cNvPr>
          <p:cNvSpPr txBox="1"/>
          <p:nvPr/>
        </p:nvSpPr>
        <p:spPr>
          <a:xfrm>
            <a:off x="692791" y="237628"/>
            <a:ext cx="10806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Перейдите «Внешний вид» → «Редактор тем»</a:t>
            </a:r>
            <a:endParaRPr lang="ru-BY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A49AA1-95AF-4FB1-8EA5-98258EA77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621" y="2249312"/>
            <a:ext cx="2474068" cy="3536872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69A62CED-1977-498F-B710-C90A94C20E73}"/>
              </a:ext>
            </a:extLst>
          </p:cNvPr>
          <p:cNvSpPr/>
          <p:nvPr/>
        </p:nvSpPr>
        <p:spPr>
          <a:xfrm>
            <a:off x="-9331" y="3088433"/>
            <a:ext cx="2146041" cy="1548881"/>
          </a:xfrm>
          <a:custGeom>
            <a:avLst/>
            <a:gdLst>
              <a:gd name="connsiteX0" fmla="*/ 46653 w 2146041"/>
              <a:gd name="connsiteY0" fmla="*/ 37322 h 1548881"/>
              <a:gd name="connsiteX1" fmla="*/ 1959429 w 2146041"/>
              <a:gd name="connsiteY1" fmla="*/ 0 h 1548881"/>
              <a:gd name="connsiteX2" fmla="*/ 2146041 w 2146041"/>
              <a:gd name="connsiteY2" fmla="*/ 46653 h 1548881"/>
              <a:gd name="connsiteX3" fmla="*/ 2118049 w 2146041"/>
              <a:gd name="connsiteY3" fmla="*/ 1548881 h 1548881"/>
              <a:gd name="connsiteX4" fmla="*/ 970384 w 2146041"/>
              <a:gd name="connsiteY4" fmla="*/ 1548881 h 1548881"/>
              <a:gd name="connsiteX5" fmla="*/ 951723 w 2146041"/>
              <a:gd name="connsiteY5" fmla="*/ 382555 h 1548881"/>
              <a:gd name="connsiteX6" fmla="*/ 858417 w 2146041"/>
              <a:gd name="connsiteY6" fmla="*/ 345232 h 1548881"/>
              <a:gd name="connsiteX7" fmla="*/ 0 w 2146041"/>
              <a:gd name="connsiteY7" fmla="*/ 317240 h 1548881"/>
              <a:gd name="connsiteX8" fmla="*/ 46653 w 2146041"/>
              <a:gd name="connsiteY8" fmla="*/ 37322 h 154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6041" h="1548881">
                <a:moveTo>
                  <a:pt x="46653" y="37322"/>
                </a:moveTo>
                <a:lnTo>
                  <a:pt x="1959429" y="0"/>
                </a:lnTo>
                <a:lnTo>
                  <a:pt x="2146041" y="46653"/>
                </a:lnTo>
                <a:lnTo>
                  <a:pt x="2118049" y="1548881"/>
                </a:lnTo>
                <a:lnTo>
                  <a:pt x="970384" y="1548881"/>
                </a:lnTo>
                <a:lnTo>
                  <a:pt x="951723" y="382555"/>
                </a:lnTo>
                <a:lnTo>
                  <a:pt x="858417" y="345232"/>
                </a:lnTo>
                <a:lnTo>
                  <a:pt x="0" y="317240"/>
                </a:lnTo>
                <a:lnTo>
                  <a:pt x="46653" y="37322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98C8DECE-5699-4E1F-9941-453F7CDD4639}"/>
              </a:ext>
            </a:extLst>
          </p:cNvPr>
          <p:cNvCxnSpPr/>
          <p:nvPr/>
        </p:nvCxnSpPr>
        <p:spPr>
          <a:xfrm>
            <a:off x="2183365" y="3769567"/>
            <a:ext cx="85841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C41C1548-680C-47B9-BD15-3DB5E4D4DA5E}"/>
              </a:ext>
            </a:extLst>
          </p:cNvPr>
          <p:cNvCxnSpPr>
            <a:cxnSpLocks/>
          </p:cNvCxnSpPr>
          <p:nvPr/>
        </p:nvCxnSpPr>
        <p:spPr>
          <a:xfrm flipH="1">
            <a:off x="4687079" y="4045598"/>
            <a:ext cx="211493" cy="11834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04484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F615D3-DF35-4BE2-BBFE-3DA8A1066523}"/>
              </a:ext>
            </a:extLst>
          </p:cNvPr>
          <p:cNvSpPr txBox="1"/>
          <p:nvPr/>
        </p:nvSpPr>
        <p:spPr>
          <a:xfrm>
            <a:off x="379062" y="1145635"/>
            <a:ext cx="5348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Система управления контентом (</a:t>
            </a: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CMS</a:t>
            </a:r>
            <a:r>
              <a:rPr lang="ru-RU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ru-BY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94DB5B-AEBE-4EB0-AAB9-35454CEA82DF}"/>
              </a:ext>
            </a:extLst>
          </p:cNvPr>
          <p:cNvSpPr txBox="1"/>
          <p:nvPr/>
        </p:nvSpPr>
        <p:spPr>
          <a:xfrm>
            <a:off x="6317417" y="1422633"/>
            <a:ext cx="534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Хостинг</a:t>
            </a:r>
            <a:endParaRPr lang="ru-BY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5D4EF5-5E47-4AE5-A2C0-FB64EF5D9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2933700"/>
            <a:ext cx="2603500" cy="26035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F27209-0506-415B-850A-7D5558ED13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08" b="29100"/>
          <a:stretch/>
        </p:blipFill>
        <p:spPr>
          <a:xfrm>
            <a:off x="6317417" y="3288035"/>
            <a:ext cx="5642404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6057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EE8764E-FB90-4420-A66F-F57F8ED82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981"/>
            <a:ext cx="12192000" cy="59870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B3EE4F-CD08-4D8D-85C4-1A1C647FF501}"/>
              </a:ext>
            </a:extLst>
          </p:cNvPr>
          <p:cNvSpPr txBox="1"/>
          <p:nvPr/>
        </p:nvSpPr>
        <p:spPr>
          <a:xfrm>
            <a:off x="692791" y="237628"/>
            <a:ext cx="10806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Откройте файл шапки сайта – </a:t>
            </a:r>
            <a:r>
              <a:rPr lang="en-US" sz="32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header.php</a:t>
            </a:r>
            <a:endParaRPr lang="ru-BY" sz="32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939B289F-49AD-4C87-B918-A77E3C59C4E7}"/>
              </a:ext>
            </a:extLst>
          </p:cNvPr>
          <p:cNvCxnSpPr>
            <a:cxnSpLocks/>
          </p:cNvCxnSpPr>
          <p:nvPr/>
        </p:nvCxnSpPr>
        <p:spPr>
          <a:xfrm>
            <a:off x="8593494" y="3521481"/>
            <a:ext cx="1959431" cy="93855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>
            <a:extLst>
              <a:ext uri="{FF2B5EF4-FFF2-40B4-BE49-F238E27FC236}">
                <a16:creationId xmlns:a16="http://schemas.microsoft.com/office/drawing/2014/main" id="{3E755C6E-8509-4359-A8D2-220DE55D6092}"/>
              </a:ext>
            </a:extLst>
          </p:cNvPr>
          <p:cNvSpPr/>
          <p:nvPr/>
        </p:nvSpPr>
        <p:spPr>
          <a:xfrm>
            <a:off x="10552925" y="4298256"/>
            <a:ext cx="1095576" cy="6283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70813941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7A8599D-47A8-4237-8ABE-C910DB74D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084"/>
            <a:ext cx="12192000" cy="60187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D62EB5-6E99-4D66-8B88-606CD3CC7A6A}"/>
              </a:ext>
            </a:extLst>
          </p:cNvPr>
          <p:cNvSpPr txBox="1"/>
          <p:nvPr/>
        </p:nvSpPr>
        <p:spPr>
          <a:xfrm>
            <a:off x="692791" y="237628"/>
            <a:ext cx="10806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Найдите тег </a:t>
            </a:r>
            <a:r>
              <a:rPr lang="en-US" sz="3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&lt;head&gt;</a:t>
            </a:r>
            <a:endParaRPr lang="ru-BY" sz="32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E56B6E5-669A-48F0-BE01-7B539FF1F231}"/>
              </a:ext>
            </a:extLst>
          </p:cNvPr>
          <p:cNvCxnSpPr/>
          <p:nvPr/>
        </p:nvCxnSpPr>
        <p:spPr>
          <a:xfrm>
            <a:off x="1839297" y="3517642"/>
            <a:ext cx="41707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AD83FBE-DBD3-4E16-A324-B833005167D2}"/>
              </a:ext>
            </a:extLst>
          </p:cNvPr>
          <p:cNvCxnSpPr/>
          <p:nvPr/>
        </p:nvCxnSpPr>
        <p:spPr>
          <a:xfrm>
            <a:off x="1842472" y="4229879"/>
            <a:ext cx="41707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:a16="http://schemas.microsoft.com/office/drawing/2014/main" id="{2565F32D-1A41-4F7D-9CD7-2C74C503CA53}"/>
              </a:ext>
            </a:extLst>
          </p:cNvPr>
          <p:cNvSpPr/>
          <p:nvPr/>
        </p:nvSpPr>
        <p:spPr>
          <a:xfrm>
            <a:off x="1293586" y="3429000"/>
            <a:ext cx="475861" cy="19684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BBE56911-2C94-452D-89CA-DADDBD8D5305}"/>
              </a:ext>
            </a:extLst>
          </p:cNvPr>
          <p:cNvSpPr/>
          <p:nvPr/>
        </p:nvSpPr>
        <p:spPr>
          <a:xfrm>
            <a:off x="1315810" y="4132161"/>
            <a:ext cx="475861" cy="19684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12" name="Правая фигурная скобка 11">
            <a:extLst>
              <a:ext uri="{FF2B5EF4-FFF2-40B4-BE49-F238E27FC236}">
                <a16:creationId xmlns:a16="http://schemas.microsoft.com/office/drawing/2014/main" id="{6EA99907-1B24-464F-865E-3C3E48A82C3C}"/>
              </a:ext>
            </a:extLst>
          </p:cNvPr>
          <p:cNvSpPr/>
          <p:nvPr/>
        </p:nvSpPr>
        <p:spPr>
          <a:xfrm>
            <a:off x="6089650" y="3517642"/>
            <a:ext cx="123825" cy="712234"/>
          </a:xfrm>
          <a:prstGeom prst="rightBrace">
            <a:avLst>
              <a:gd name="adj1" fmla="val 41840"/>
              <a:gd name="adj2" fmla="val 5031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2C0785-23C8-4EC1-865C-D82B575CBAD5}"/>
              </a:ext>
            </a:extLst>
          </p:cNvPr>
          <p:cNvSpPr txBox="1"/>
          <p:nvPr/>
        </p:nvSpPr>
        <p:spPr>
          <a:xfrm>
            <a:off x="6456783" y="3374903"/>
            <a:ext cx="3441197" cy="95410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Границы тега </a:t>
            </a:r>
            <a:r>
              <a:rPr lang="en-US" sz="2800" i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&lt;head&gt;</a:t>
            </a:r>
            <a:endParaRPr lang="ru-BY" sz="2800" i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26535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 animBg="1"/>
      <p:bldP spid="12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094F38A-F8E9-48AA-84FC-5534E2B82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223"/>
            <a:ext cx="12192000" cy="59998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E89F0F-BFBB-443C-A37E-BE74EC6E1E34}"/>
              </a:ext>
            </a:extLst>
          </p:cNvPr>
          <p:cNvSpPr txBox="1"/>
          <p:nvPr/>
        </p:nvSpPr>
        <p:spPr>
          <a:xfrm>
            <a:off x="189723" y="274952"/>
            <a:ext cx="11812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Вставьте код внутрь тега </a:t>
            </a:r>
            <a:r>
              <a:rPr lang="en-US" sz="2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&lt;head&gt;</a:t>
            </a:r>
            <a:r>
              <a:rPr lang="ru-RU" sz="2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нажмите «Обновить файл»</a:t>
            </a:r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u-BY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40D3D0A-858D-4F83-8D5B-6D90B4CD3382}"/>
              </a:ext>
            </a:extLst>
          </p:cNvPr>
          <p:cNvSpPr/>
          <p:nvPr/>
        </p:nvSpPr>
        <p:spPr>
          <a:xfrm>
            <a:off x="1278293" y="4049485"/>
            <a:ext cx="5253135" cy="4012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04427B61-50D6-4519-8642-6CE8CC3F4AC6}"/>
              </a:ext>
            </a:extLst>
          </p:cNvPr>
          <p:cNvCxnSpPr/>
          <p:nvPr/>
        </p:nvCxnSpPr>
        <p:spPr>
          <a:xfrm flipH="1">
            <a:off x="1987419" y="6680718"/>
            <a:ext cx="142758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25075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A03E903-DF28-4E90-A55D-AD4055AD5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5309118"/>
            <a:ext cx="2033404" cy="15488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E84782-6852-4177-87AC-1037A950A92E}"/>
              </a:ext>
            </a:extLst>
          </p:cNvPr>
          <p:cNvSpPr txBox="1"/>
          <p:nvPr/>
        </p:nvSpPr>
        <p:spPr>
          <a:xfrm>
            <a:off x="1197429" y="2875002"/>
            <a:ext cx="97971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Счётчик заработал</a:t>
            </a:r>
            <a:endParaRPr lang="ru-BY" sz="6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15513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1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658310-D755-444F-8A4A-5C7AF9095F92}"/>
              </a:ext>
            </a:extLst>
          </p:cNvPr>
          <p:cNvSpPr txBox="1"/>
          <p:nvPr/>
        </p:nvSpPr>
        <p:spPr>
          <a:xfrm>
            <a:off x="1197429" y="2367171"/>
            <a:ext cx="97971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Теперь в других подпунктах меню «Цифровая культура» доступна подробная статистика</a:t>
            </a:r>
            <a:endParaRPr lang="ru-BY" sz="4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3DE65D-186C-4C7B-9EA0-C4F56D31E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443"/>
            <a:ext cx="12192000" cy="5993114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0C3506C-B813-4DA8-88EF-B6BE97BE9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793"/>
            <a:ext cx="12192000" cy="600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7695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50"/>
                            </p:stCondLst>
                            <p:childTnLst>
                              <p:par>
                                <p:cTn id="9" presetID="2" presetClass="exit" presetSubtype="8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5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5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вода, закат, внешний, океан&#10;&#10;Автоматически созданное описание">
            <a:extLst>
              <a:ext uri="{FF2B5EF4-FFF2-40B4-BE49-F238E27FC236}">
                <a16:creationId xmlns:a16="http://schemas.microsoft.com/office/drawing/2014/main" id="{7B224AE2-689E-4EC0-96E7-DD7DB66D3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25342"/>
      </p:ext>
    </p:extLst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557CE4-26EB-4B16-8ADD-233508114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776"/>
            <a:ext cx="12192000" cy="59998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596CE1-8285-4797-8B40-AF5987C09ABD}"/>
              </a:ext>
            </a:extLst>
          </p:cNvPr>
          <p:cNvSpPr txBox="1"/>
          <p:nvPr/>
        </p:nvSpPr>
        <p:spPr>
          <a:xfrm>
            <a:off x="1750662" y="193135"/>
            <a:ext cx="8045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Вход в учётную запись КУЛЬТУРА.РФ</a:t>
            </a:r>
            <a:endParaRPr lang="ru-BY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BD0B6FEB-2DE5-4FAF-9D29-1213BAB52CDF}"/>
              </a:ext>
            </a:extLst>
          </p:cNvPr>
          <p:cNvCxnSpPr>
            <a:cxnSpLocks/>
          </p:cNvCxnSpPr>
          <p:nvPr/>
        </p:nvCxnSpPr>
        <p:spPr>
          <a:xfrm>
            <a:off x="9430909" y="427103"/>
            <a:ext cx="372016" cy="393667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>
            <a:extLst>
              <a:ext uri="{FF2B5EF4-FFF2-40B4-BE49-F238E27FC236}">
                <a16:creationId xmlns:a16="http://schemas.microsoft.com/office/drawing/2014/main" id="{0A6466B9-2573-4FCA-B46E-CD5EEFDEF352}"/>
              </a:ext>
            </a:extLst>
          </p:cNvPr>
          <p:cNvSpPr/>
          <p:nvPr/>
        </p:nvSpPr>
        <p:spPr>
          <a:xfrm>
            <a:off x="9705434" y="820770"/>
            <a:ext cx="1000125" cy="73342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793010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DEE1120-A61A-4AEB-B7FA-1B7494B0E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59" y="2780897"/>
            <a:ext cx="12227386" cy="31708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E8C721-532E-446B-97C4-C3BCEBC7E151}"/>
              </a:ext>
            </a:extLst>
          </p:cNvPr>
          <p:cNvSpPr txBox="1"/>
          <p:nvPr/>
        </p:nvSpPr>
        <p:spPr>
          <a:xfrm>
            <a:off x="2065090" y="1224792"/>
            <a:ext cx="806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Введите </a:t>
            </a:r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 </a:t>
            </a:r>
            <a:r>
              <a:rPr lang="ru-R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пароль учётной записи</a:t>
            </a:r>
            <a:endParaRPr lang="ru-BY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36384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31499D-F0DF-44C5-A702-72ED8232E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4447"/>
            <a:ext cx="12192000" cy="60619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5D08E0-94D4-4665-B636-8472911F0279}"/>
              </a:ext>
            </a:extLst>
          </p:cNvPr>
          <p:cNvSpPr txBox="1"/>
          <p:nvPr/>
        </p:nvSpPr>
        <p:spPr>
          <a:xfrm>
            <a:off x="2065089" y="310392"/>
            <a:ext cx="806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Выберите ваше учреждение</a:t>
            </a:r>
            <a:endParaRPr lang="ru-BY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0675D919-B35F-43D5-B692-29C18AA95E3E}"/>
              </a:ext>
            </a:extLst>
          </p:cNvPr>
          <p:cNvCxnSpPr/>
          <p:nvPr/>
        </p:nvCxnSpPr>
        <p:spPr>
          <a:xfrm>
            <a:off x="2877424" y="1963023"/>
            <a:ext cx="721453" cy="78856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F484D0A-A05B-4F58-8D5D-D8CEF9CE6BAE}"/>
              </a:ext>
            </a:extLst>
          </p:cNvPr>
          <p:cNvCxnSpPr>
            <a:cxnSpLocks/>
          </p:cNvCxnSpPr>
          <p:nvPr/>
        </p:nvCxnSpPr>
        <p:spPr>
          <a:xfrm flipH="1">
            <a:off x="8458901" y="1963023"/>
            <a:ext cx="721453" cy="78856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80471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45A6E1-9638-4061-A12B-757547EFF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0980"/>
            <a:ext cx="12192000" cy="5964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D4F41E-6641-4838-9F3C-CA5A795E38C6}"/>
              </a:ext>
            </a:extLst>
          </p:cNvPr>
          <p:cNvSpPr txBox="1"/>
          <p:nvPr/>
        </p:nvSpPr>
        <p:spPr>
          <a:xfrm>
            <a:off x="692791" y="293614"/>
            <a:ext cx="10806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Найдите «Цифровая культура» → Управление счётчиками</a:t>
            </a:r>
            <a:endParaRPr lang="ru-BY" sz="2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26792C-9740-4E70-BA30-42D484521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57" y="1730917"/>
            <a:ext cx="2768657" cy="4066103"/>
          </a:xfrm>
          <a:prstGeom prst="rect">
            <a:avLst/>
          </a:prstGeom>
          <a:ln>
            <a:noFill/>
          </a:ln>
          <a:effectLst>
            <a:outerShdw blurRad="596900" dist="279400" dir="8100000" algn="tl" rotWithShape="0">
              <a:srgbClr val="333333">
                <a:alpha val="65000"/>
              </a:srgbClr>
            </a:outerShdw>
            <a:softEdge rad="50800"/>
          </a:effectLst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49C09E3-6CE1-47D7-B954-EE60AB6547B1}"/>
              </a:ext>
            </a:extLst>
          </p:cNvPr>
          <p:cNvCxnSpPr/>
          <p:nvPr/>
        </p:nvCxnSpPr>
        <p:spPr>
          <a:xfrm>
            <a:off x="2482484" y="2197833"/>
            <a:ext cx="19462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9710E2-E374-4291-AC84-033A7309F876}"/>
              </a:ext>
            </a:extLst>
          </p:cNvPr>
          <p:cNvSpPr txBox="1"/>
          <p:nvPr/>
        </p:nvSpPr>
        <p:spPr>
          <a:xfrm>
            <a:off x="4428730" y="1730917"/>
            <a:ext cx="427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ru-BY" sz="32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E2E00A-3AAF-418E-865D-40493437764F}"/>
              </a:ext>
            </a:extLst>
          </p:cNvPr>
          <p:cNvSpPr txBox="1"/>
          <p:nvPr/>
        </p:nvSpPr>
        <p:spPr>
          <a:xfrm>
            <a:off x="4642649" y="2802404"/>
            <a:ext cx="427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ru-BY" sz="32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CEDE12D-1CD8-4B20-8D34-A572D7DCB770}"/>
              </a:ext>
            </a:extLst>
          </p:cNvPr>
          <p:cNvCxnSpPr>
            <a:cxnSpLocks/>
          </p:cNvCxnSpPr>
          <p:nvPr/>
        </p:nvCxnSpPr>
        <p:spPr>
          <a:xfrm>
            <a:off x="2831647" y="2792506"/>
            <a:ext cx="22061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5A66143-580A-4E8D-B073-4A3ABA18C542}"/>
              </a:ext>
            </a:extLst>
          </p:cNvPr>
          <p:cNvSpPr/>
          <p:nvPr/>
        </p:nvSpPr>
        <p:spPr>
          <a:xfrm>
            <a:off x="26895" y="2976282"/>
            <a:ext cx="1586753" cy="221428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0AAF2409-3E05-46A5-BBFE-16C323AFAE81}"/>
              </a:ext>
            </a:extLst>
          </p:cNvPr>
          <p:cNvCxnSpPr>
            <a:cxnSpLocks/>
          </p:cNvCxnSpPr>
          <p:nvPr/>
        </p:nvCxnSpPr>
        <p:spPr>
          <a:xfrm flipV="1">
            <a:off x="1613648" y="3836063"/>
            <a:ext cx="868836" cy="8151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50859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55A64D5-9F9D-4E2A-B5D5-A1E00798E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657"/>
            <a:ext cx="12192000" cy="59646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8A5622-E2F7-4E9B-9644-27E2C0B833A2}"/>
              </a:ext>
            </a:extLst>
          </p:cNvPr>
          <p:cNvSpPr txBox="1"/>
          <p:nvPr/>
        </p:nvSpPr>
        <p:spPr>
          <a:xfrm>
            <a:off x="692791" y="228297"/>
            <a:ext cx="10806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Нажмите «Создать»</a:t>
            </a:r>
            <a:endParaRPr lang="ru-BY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CB14025C-2D59-4D1A-98FD-AB0B7A7E96F8}"/>
              </a:ext>
            </a:extLst>
          </p:cNvPr>
          <p:cNvSpPr/>
          <p:nvPr/>
        </p:nvSpPr>
        <p:spPr>
          <a:xfrm>
            <a:off x="10599576" y="1296955"/>
            <a:ext cx="718457" cy="7184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518DE677-48AA-405A-9A8F-17DB9B753A39}"/>
              </a:ext>
            </a:extLst>
          </p:cNvPr>
          <p:cNvCxnSpPr>
            <a:cxnSpLocks/>
          </p:cNvCxnSpPr>
          <p:nvPr/>
        </p:nvCxnSpPr>
        <p:spPr>
          <a:xfrm>
            <a:off x="9629192" y="1651519"/>
            <a:ext cx="867747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36385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92D3F36-1454-4ADF-992C-7DA35744D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3097"/>
            <a:ext cx="12192000" cy="5904903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2E4E758-A660-495F-8F38-ED5185777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842" y="1865944"/>
            <a:ext cx="3482750" cy="4557090"/>
          </a:xfrm>
          <a:prstGeom prst="rect">
            <a:avLst/>
          </a:prstGeom>
          <a:ln w="57150">
            <a:solidFill>
              <a:srgbClr val="FF0000"/>
            </a:solidFill>
          </a:ln>
          <a:effectLst/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94D7D776-5E1D-4863-ACC3-AE9E62FB4C2E}"/>
              </a:ext>
            </a:extLst>
          </p:cNvPr>
          <p:cNvCxnSpPr/>
          <p:nvPr/>
        </p:nvCxnSpPr>
        <p:spPr>
          <a:xfrm>
            <a:off x="3041780" y="3638939"/>
            <a:ext cx="1548881" cy="0"/>
          </a:xfrm>
          <a:prstGeom prst="straightConnector1">
            <a:avLst/>
          </a:prstGeom>
          <a:ln w="1047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A6B2923-9910-474F-B9A8-6127AFE7F230}"/>
              </a:ext>
            </a:extLst>
          </p:cNvPr>
          <p:cNvSpPr txBox="1"/>
          <p:nvPr/>
        </p:nvSpPr>
        <p:spPr>
          <a:xfrm>
            <a:off x="692791" y="293614"/>
            <a:ext cx="10806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Введите название счётчика и домен сайта</a:t>
            </a:r>
            <a:endParaRPr lang="ru-BY" sz="2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4F884E8-2D4D-47CC-9FFA-0A148A9EB85C}"/>
              </a:ext>
            </a:extLst>
          </p:cNvPr>
          <p:cNvSpPr/>
          <p:nvPr/>
        </p:nvSpPr>
        <p:spPr>
          <a:xfrm>
            <a:off x="11258938" y="4107165"/>
            <a:ext cx="905069" cy="8490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B034272E-5344-4A4B-973F-672DFC652795}"/>
              </a:ext>
            </a:extLst>
          </p:cNvPr>
          <p:cNvCxnSpPr>
            <a:cxnSpLocks/>
          </p:cNvCxnSpPr>
          <p:nvPr/>
        </p:nvCxnSpPr>
        <p:spPr>
          <a:xfrm>
            <a:off x="8518849" y="3905548"/>
            <a:ext cx="2565918" cy="517162"/>
          </a:xfrm>
          <a:prstGeom prst="straightConnector1">
            <a:avLst/>
          </a:prstGeom>
          <a:ln w="1047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89377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B46EBC-628F-4D7D-9093-B754FE17E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7864"/>
            <a:ext cx="12192000" cy="5961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E5AEB5-2BB0-44E7-A942-EDF5D4447F88}"/>
              </a:ext>
            </a:extLst>
          </p:cNvPr>
          <p:cNvSpPr txBox="1"/>
          <p:nvPr/>
        </p:nvSpPr>
        <p:spPr>
          <a:xfrm>
            <a:off x="692791" y="218967"/>
            <a:ext cx="10806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Нажмите «Подтвердить домен»</a:t>
            </a:r>
            <a:endParaRPr lang="ru-BY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8751C825-3A26-4C56-9664-E23BD3E0812A}"/>
              </a:ext>
            </a:extLst>
          </p:cNvPr>
          <p:cNvCxnSpPr>
            <a:cxnSpLocks/>
          </p:cNvCxnSpPr>
          <p:nvPr/>
        </p:nvCxnSpPr>
        <p:spPr>
          <a:xfrm>
            <a:off x="9246638" y="1441174"/>
            <a:ext cx="0" cy="910140"/>
          </a:xfrm>
          <a:prstGeom prst="straightConnector1">
            <a:avLst/>
          </a:prstGeom>
          <a:ln w="984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:a16="http://schemas.microsoft.com/office/drawing/2014/main" id="{25D330E8-A951-4117-A2A1-AF6908CD156E}"/>
              </a:ext>
            </a:extLst>
          </p:cNvPr>
          <p:cNvSpPr/>
          <p:nvPr/>
        </p:nvSpPr>
        <p:spPr>
          <a:xfrm>
            <a:off x="7901629" y="2573121"/>
            <a:ext cx="1699572" cy="16808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FE6746E-24D2-423F-9957-2BDB2468A2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4"/>
          <a:stretch/>
        </p:blipFill>
        <p:spPr>
          <a:xfrm>
            <a:off x="3936068" y="3433665"/>
            <a:ext cx="2749524" cy="282131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5949B35B-AF37-43A5-A760-B84B03A0924F}"/>
              </a:ext>
            </a:extLst>
          </p:cNvPr>
          <p:cNvCxnSpPr/>
          <p:nvPr/>
        </p:nvCxnSpPr>
        <p:spPr>
          <a:xfrm flipH="1">
            <a:off x="6811347" y="3732245"/>
            <a:ext cx="1090282" cy="6344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8459C06-6364-42E8-A43B-1E2C9E6E8ACE}"/>
              </a:ext>
            </a:extLst>
          </p:cNvPr>
          <p:cNvCxnSpPr/>
          <p:nvPr/>
        </p:nvCxnSpPr>
        <p:spPr>
          <a:xfrm>
            <a:off x="4105469" y="3988840"/>
            <a:ext cx="19905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10448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164</Words>
  <Application>Microsoft Office PowerPoint</Application>
  <PresentationFormat>Широкоэкранный</PresentationFormat>
  <Paragraphs>30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Open Sans</vt:lpstr>
      <vt:lpstr>Тема Office</vt:lpstr>
      <vt:lpstr>Установка счётчика КУЛЬТУРА.РФ на сайт МКУК ПЦБС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Установка счётчика КУЛЬТУРА.РФ на сайт МКУК ПЦБС</dc:title>
  <dc:creator>4355</dc:creator>
  <cp:lastModifiedBy>4355</cp:lastModifiedBy>
  <cp:revision>2</cp:revision>
  <dcterms:created xsi:type="dcterms:W3CDTF">2020-11-08T18:40:47Z</dcterms:created>
  <dcterms:modified xsi:type="dcterms:W3CDTF">2020-11-08T18:57:09Z</dcterms:modified>
</cp:coreProperties>
</file>